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4971D-A16D-4793-9DC0-C6F6F4A3758D}" type="datetimeFigureOut">
              <a:rPr lang="es-MX" smtClean="0"/>
              <a:t>03/06/2020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FC72D-5FCF-4170-9BE0-3EAF22B22A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6180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4971D-A16D-4793-9DC0-C6F6F4A3758D}" type="datetimeFigureOut">
              <a:rPr lang="es-MX" smtClean="0"/>
              <a:t>03/06/2020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FC72D-5FCF-4170-9BE0-3EAF22B22A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3662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4971D-A16D-4793-9DC0-C6F6F4A3758D}" type="datetimeFigureOut">
              <a:rPr lang="es-MX" smtClean="0"/>
              <a:t>03/06/2020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FC72D-5FCF-4170-9BE0-3EAF22B22A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63167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4971D-A16D-4793-9DC0-C6F6F4A3758D}" type="datetimeFigureOut">
              <a:rPr lang="es-MX" smtClean="0"/>
              <a:t>03/06/2020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FC72D-5FCF-4170-9BE0-3EAF22B22A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7780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4971D-A16D-4793-9DC0-C6F6F4A3758D}" type="datetimeFigureOut">
              <a:rPr lang="es-MX" smtClean="0"/>
              <a:t>03/06/2020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FC72D-5FCF-4170-9BE0-3EAF22B22A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07719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4971D-A16D-4793-9DC0-C6F6F4A3758D}" type="datetimeFigureOut">
              <a:rPr lang="es-MX" smtClean="0"/>
              <a:t>03/06/2020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FC72D-5FCF-4170-9BE0-3EAF22B22A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34847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4971D-A16D-4793-9DC0-C6F6F4A3758D}" type="datetimeFigureOut">
              <a:rPr lang="es-MX" smtClean="0"/>
              <a:t>03/06/2020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FC72D-5FCF-4170-9BE0-3EAF22B22A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03114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4971D-A16D-4793-9DC0-C6F6F4A3758D}" type="datetimeFigureOut">
              <a:rPr lang="es-MX" smtClean="0"/>
              <a:t>03/06/2020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FC72D-5FCF-4170-9BE0-3EAF22B22A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94076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4971D-A16D-4793-9DC0-C6F6F4A3758D}" type="datetimeFigureOut">
              <a:rPr lang="es-MX" smtClean="0"/>
              <a:t>03/06/2020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FC72D-5FCF-4170-9BE0-3EAF22B22A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5873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4971D-A16D-4793-9DC0-C6F6F4A3758D}" type="datetimeFigureOut">
              <a:rPr lang="es-MX" smtClean="0"/>
              <a:t>03/06/2020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FC72D-5FCF-4170-9BE0-3EAF22B22A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1193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4971D-A16D-4793-9DC0-C6F6F4A3758D}" type="datetimeFigureOut">
              <a:rPr lang="es-MX" smtClean="0"/>
              <a:t>03/06/2020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FC72D-5FCF-4170-9BE0-3EAF22B22A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07214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4971D-A16D-4793-9DC0-C6F6F4A3758D}" type="datetimeFigureOut">
              <a:rPr lang="es-MX" smtClean="0"/>
              <a:t>03/06/2020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FC72D-5FCF-4170-9BE0-3EAF22B22A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0835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12" t="19444" r="10423" b="13888"/>
          <a:stretch/>
        </p:blipFill>
        <p:spPr bwMode="auto">
          <a:xfrm>
            <a:off x="131167" y="260648"/>
            <a:ext cx="8779618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14176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Presentación en pantalla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Luffi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Luffi</dc:creator>
  <cp:lastModifiedBy>Luffi</cp:lastModifiedBy>
  <cp:revision>1</cp:revision>
  <dcterms:created xsi:type="dcterms:W3CDTF">2020-06-03T17:02:54Z</dcterms:created>
  <dcterms:modified xsi:type="dcterms:W3CDTF">2020-06-03T17:04:42Z</dcterms:modified>
</cp:coreProperties>
</file>